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3739F4-82EE-493B-9BFD-B87D1B60A0D9}" type="datetimeFigureOut">
              <a:rPr lang="es-HN" smtClean="0"/>
              <a:t>12/04/2013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3C9536-34DB-499B-9C35-EF9A52B49879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2" y="2132856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Síntesis de </a:t>
            </a:r>
            <a:r>
              <a:rPr lang="es-HN" sz="3200" dirty="0" smtClean="0">
                <a:solidFill>
                  <a:schemeClr val="tx1"/>
                </a:solidFill>
              </a:rPr>
              <a:t>las limitaciones  del proceso de planificación regional y sectorial </a:t>
            </a:r>
            <a:endParaRPr lang="es-HN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b="55878"/>
          <a:stretch>
            <a:fillRect/>
          </a:stretch>
        </p:blipFill>
        <p:spPr bwMode="auto">
          <a:xfrm>
            <a:off x="539552" y="1412776"/>
            <a:ext cx="79699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539552" y="260648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HN" dirty="0" smtClean="0"/>
              <a:t>Limitantes en el proceso de articulación de planificación Sectorial- regional en el marco del PND</a:t>
            </a:r>
          </a:p>
          <a:p>
            <a:pPr algn="ctr"/>
            <a:r>
              <a:rPr lang="es-HN" dirty="0" smtClean="0"/>
              <a:t>unificada a nivel grupo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txBody>
          <a:bodyPr/>
          <a:lstStyle/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r>
              <a:rPr lang="es-HN" dirty="0" smtClean="0"/>
              <a:t>Voluntad política y falta de apropiación del proceso de planificación.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endParaRPr lang="es-HN" dirty="0" smtClean="0"/>
          </a:p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r>
              <a:rPr lang="es-HN" dirty="0" smtClean="0"/>
              <a:t>Plan de Gobierno según enfoque sectorial y regional.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endParaRPr lang="es-HN" dirty="0" smtClean="0"/>
          </a:p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r>
              <a:rPr lang="es-HN" dirty="0" smtClean="0"/>
              <a:t>Falta de liderazgo y capacidades de las Instituciones cabeza de Sector 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endParaRPr lang="es-HN" dirty="0" smtClean="0"/>
          </a:p>
          <a:p>
            <a:pPr marL="457200" indent="-457200" algn="just">
              <a:buClr>
                <a:schemeClr val="tx1"/>
              </a:buClr>
              <a:buFont typeface="+mj-lt"/>
              <a:buAutoNum type="arabicParenR"/>
            </a:pPr>
            <a:r>
              <a:rPr lang="es-HN" dirty="0" smtClean="0"/>
              <a:t>Carencia de un marco normativo jurídico que ordene y articule los procesos de planificación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arenR"/>
            </a:pPr>
            <a:endParaRPr lang="es-HN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539552" y="260648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HN" sz="2400" b="1" dirty="0" smtClean="0"/>
              <a:t>Síntesis de las limitantes en el proceso de Articulación de Planificación Sectorial- regional en el marco del PND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7467600" cy="5616624"/>
          </a:xfrm>
        </p:spPr>
        <p:txBody>
          <a:bodyPr>
            <a:normAutofit/>
          </a:bodyPr>
          <a:lstStyle/>
          <a:p>
            <a:pPr marL="457200" indent="-457200" algn="just">
              <a:buClrTx/>
              <a:buFont typeface="+mj-lt"/>
              <a:buAutoNum type="arabicPeriod" startAt="5"/>
            </a:pPr>
            <a:r>
              <a:rPr lang="es-HN" dirty="0" smtClean="0"/>
              <a:t>Ausencia de procedimientos metodológicos e instrumentos para el desarrollo de la planificación sectorial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s-HN" dirty="0" smtClean="0"/>
          </a:p>
          <a:p>
            <a:pPr marL="457200" indent="-457200" algn="just">
              <a:buClrTx/>
              <a:buFont typeface="+mj-lt"/>
              <a:buAutoNum type="arabicPeriod" startAt="5"/>
            </a:pPr>
            <a:r>
              <a:rPr lang="es-HN" dirty="0" smtClean="0"/>
              <a:t>Debilidad en la Coordinación, trabajo y comunicación entre Instituciones Rectoras del proceso de Planificación.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s-HN" dirty="0" smtClean="0"/>
          </a:p>
          <a:p>
            <a:pPr marL="457200" indent="-457200" algn="just">
              <a:buClrTx/>
              <a:buFont typeface="+mj-lt"/>
              <a:buAutoNum type="arabicPeriod" startAt="5"/>
            </a:pPr>
            <a:r>
              <a:rPr lang="es-HN" dirty="0" smtClean="0"/>
              <a:t>Sector público atomizado y con una administración publica centralizado</a:t>
            </a:r>
          </a:p>
          <a:p>
            <a:pPr marL="457200" indent="-457200" algn="just">
              <a:buFont typeface="+mj-lt"/>
              <a:buAutoNum type="arabicPeriod" startAt="5"/>
            </a:pPr>
            <a:endParaRPr lang="es-HN" dirty="0" smtClean="0"/>
          </a:p>
          <a:p>
            <a:pPr marL="457200" indent="-457200" algn="just">
              <a:buClrTx/>
              <a:buFont typeface="+mj-lt"/>
              <a:buAutoNum type="arabicPeriod" startAt="5"/>
            </a:pPr>
            <a:r>
              <a:rPr lang="es-HN" dirty="0" smtClean="0"/>
              <a:t>Desvinculación entre la planificación sectorial y regional.</a:t>
            </a:r>
          </a:p>
          <a:p>
            <a:pPr algn="just"/>
            <a:endParaRPr lang="es-HN" dirty="0" smtClean="0"/>
          </a:p>
          <a:p>
            <a:pPr algn="just"/>
            <a:endParaRPr lang="es-HN" dirty="0" smtClean="0"/>
          </a:p>
          <a:p>
            <a:pPr algn="just"/>
            <a:endParaRPr lang="es-HN" dirty="0" smtClean="0"/>
          </a:p>
          <a:p>
            <a:pPr algn="just"/>
            <a:endParaRPr lang="es-HN" dirty="0" smtClean="0"/>
          </a:p>
          <a:p>
            <a:pPr algn="just"/>
            <a:endParaRPr lang="es-HN" dirty="0" smtClean="0"/>
          </a:p>
          <a:p>
            <a:pPr algn="just"/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ClrTx/>
              <a:buFont typeface="+mj-lt"/>
              <a:buAutoNum type="arabicPeriod" startAt="9"/>
            </a:pPr>
            <a:r>
              <a:rPr lang="es-HN" dirty="0" smtClean="0"/>
              <a:t>Debilidad de las UPEG, para impulsar procesos de planificación a nivel sectorial y regional</a:t>
            </a:r>
          </a:p>
          <a:p>
            <a:pPr marL="457200" indent="-457200">
              <a:buClrTx/>
              <a:buFont typeface="+mj-lt"/>
              <a:buAutoNum type="arabicPeriod" startAt="9"/>
            </a:pPr>
            <a:endParaRPr lang="es-HN" dirty="0" smtClean="0"/>
          </a:p>
          <a:p>
            <a:pPr marL="457200" indent="-457200">
              <a:buClrTx/>
              <a:buFont typeface="+mj-lt"/>
              <a:buAutoNum type="arabicPeriod" startAt="9"/>
            </a:pPr>
            <a:r>
              <a:rPr lang="es-HN" dirty="0" smtClean="0"/>
              <a:t>Limitada participación de actores públicos en el proceso de planificación regional.</a:t>
            </a:r>
          </a:p>
          <a:p>
            <a:pPr marL="457200" indent="-457200">
              <a:buClrTx/>
              <a:buFont typeface="+mj-lt"/>
              <a:buAutoNum type="arabicPeriod" startAt="9"/>
            </a:pPr>
            <a:endParaRPr lang="es-HN" dirty="0" smtClean="0"/>
          </a:p>
          <a:p>
            <a:pPr marL="457200" indent="-457200">
              <a:buClrTx/>
              <a:buFont typeface="+mj-lt"/>
              <a:buAutoNum type="arabicPeriod" startAt="9"/>
            </a:pPr>
            <a:r>
              <a:rPr lang="es-HN" dirty="0" smtClean="0"/>
              <a:t>Desconocimiento a nivel institucional y regional sobre el proceso de planificación del desarrollo.</a:t>
            </a:r>
          </a:p>
          <a:p>
            <a:pPr marL="457200" indent="-457200">
              <a:buClrTx/>
              <a:buFont typeface="+mj-lt"/>
              <a:buAutoNum type="arabicPeriod" startAt="9"/>
            </a:pPr>
            <a:endParaRPr lang="es-HN" dirty="0" smtClean="0"/>
          </a:p>
          <a:p>
            <a:pPr marL="457200" indent="-457200">
              <a:buClrTx/>
              <a:buFont typeface="+mj-lt"/>
              <a:buAutoNum type="arabicPeriod" startAt="9"/>
            </a:pPr>
            <a:r>
              <a:rPr lang="es-HN" dirty="0" smtClean="0"/>
              <a:t>Inequidad en la asignación de los recursos a nivel regional y sectorial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192</Words>
  <Application>Microsoft Office PowerPoint</Application>
  <PresentationFormat>Presentación en pantalla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Síntesis de las limitaciones  del proceso de planificación regional y sectorial 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Síntesis de las limitaciones  del proceso de planificación regional y sectorial</dc:title>
  <dc:creator>daniel</dc:creator>
  <cp:lastModifiedBy>daniel</cp:lastModifiedBy>
  <cp:revision>4</cp:revision>
  <dcterms:created xsi:type="dcterms:W3CDTF">2013-04-12T18:58:47Z</dcterms:created>
  <dcterms:modified xsi:type="dcterms:W3CDTF">2013-04-12T20:17:14Z</dcterms:modified>
</cp:coreProperties>
</file>